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97B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852A6-E857-471D-8004-93BA7AA46273}" type="datetimeFigureOut">
              <a:rPr lang="pt-PT" smtClean="0"/>
              <a:pPr/>
              <a:t>18/05/2016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F0727-5AE0-4EB0-94D6-25CCF4FFB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3923928" y="6453336"/>
            <a:ext cx="1296144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PT" sz="1000" noProof="0" dirty="0" smtClean="0"/>
              <a:t>x de </a:t>
            </a:r>
            <a:r>
              <a:rPr lang="pt-PT" sz="1000" dirty="0" smtClean="0"/>
              <a:t>junho</a:t>
            </a:r>
            <a:r>
              <a:rPr lang="pt-PT" sz="1000" noProof="0" dirty="0" smtClean="0"/>
              <a:t> de 2016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pt-PT" sz="6000" dirty="0" smtClean="0">
                <a:latin typeface="Arial" pitchFamily="34" charset="0"/>
                <a:cs typeface="Arial" pitchFamily="34" charset="0"/>
              </a:rPr>
              <a:t>TÍTULO</a:t>
            </a:r>
            <a:endParaRPr lang="pt-PT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Subtítulo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pt-PT" dirty="0" smtClean="0">
                <a:solidFill>
                  <a:schemeClr val="tx1"/>
                </a:solidFill>
              </a:rPr>
              <a:t>Autor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8" name="Subtítulo 2"/>
          <p:cNvSpPr txBox="1">
            <a:spLocks/>
          </p:cNvSpPr>
          <p:nvPr/>
        </p:nvSpPr>
        <p:spPr>
          <a:xfrm>
            <a:off x="1411560" y="3717032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PT" sz="2000" dirty="0" smtClean="0"/>
              <a:t>(Afiliação</a:t>
            </a:r>
            <a:r>
              <a:rPr lang="pt-PT" sz="2000" dirty="0" smtClean="0"/>
              <a:t>)</a:t>
            </a:r>
            <a:endParaRPr kumimoji="0" lang="pt-P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2"/>
          <p:cNvSpPr txBox="1">
            <a:spLocks/>
          </p:cNvSpPr>
          <p:nvPr/>
        </p:nvSpPr>
        <p:spPr>
          <a:xfrm>
            <a:off x="107504" y="6453336"/>
            <a:ext cx="72008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PT" sz="1100" dirty="0" smtClean="0"/>
              <a:t>Autor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3923928" y="6453336"/>
            <a:ext cx="1296144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PT" sz="1000" noProof="0" dirty="0" smtClean="0"/>
              <a:t>x de </a:t>
            </a:r>
            <a:r>
              <a:rPr lang="pt-PT" sz="1000" dirty="0" smtClean="0"/>
              <a:t>junho</a:t>
            </a:r>
            <a:r>
              <a:rPr lang="pt-PT" sz="1000" noProof="0" dirty="0" smtClean="0"/>
              <a:t> de 2016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8100392" y="6453336"/>
            <a:ext cx="10081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PT" sz="1100" dirty="0" smtClean="0"/>
              <a:t>Página x de y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</Words>
  <Application>Microsoft Office PowerPoint</Application>
  <PresentationFormat>Apresentação no Ecrã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TÍTULO</vt:lpstr>
      <vt:lpstr>Diapositivo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CGI</dc:creator>
  <cp:lastModifiedBy>Leonor Araújo</cp:lastModifiedBy>
  <cp:revision>7</cp:revision>
  <dcterms:created xsi:type="dcterms:W3CDTF">2016-05-06T07:19:24Z</dcterms:created>
  <dcterms:modified xsi:type="dcterms:W3CDTF">2016-05-18T17:26:41Z</dcterms:modified>
</cp:coreProperties>
</file>